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262" r:id="rId4"/>
    <p:sldId id="260" r:id="rId5"/>
    <p:sldId id="265" r:id="rId6"/>
    <p:sldId id="266" r:id="rId7"/>
    <p:sldId id="261" r:id="rId8"/>
    <p:sldId id="25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t>20-Oct-21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.gif"/><Relationship Id="rId1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.gif"/><Relationship Id="rId17" Type="http://schemas.openxmlformats.org/officeDocument/2006/relationships/image" Target="../media/image11.gif"/><Relationship Id="rId2" Type="http://schemas.openxmlformats.org/officeDocument/2006/relationships/audio" Target="../media/media2.mp3"/><Relationship Id="rId16" Type="http://schemas.openxmlformats.org/officeDocument/2006/relationships/image" Target="../media/image1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9.gif"/><Relationship Id="rId10" Type="http://schemas.openxmlformats.org/officeDocument/2006/relationships/audio" Target="../media/media6.mp3"/><Relationship Id="rId19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0" Type="http://schemas.openxmlformats.org/officeDocument/2006/relationships/image" Target="../media/image14.gif"/><Relationship Id="rId4" Type="http://schemas.openxmlformats.org/officeDocument/2006/relationships/audio" Target="../media/audio3.wav"/><Relationship Id="rId9" Type="http://schemas.openxmlformats.org/officeDocument/2006/relationships/image" Target="../media/image11.gi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5" Type="http://schemas.openxmlformats.org/officeDocument/2006/relationships/image" Target="../media/image19.gif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14.gif"/><Relationship Id="rId12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11.gif"/><Relationship Id="rId5" Type="http://schemas.openxmlformats.org/officeDocument/2006/relationships/image" Target="../media/image12.gif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image" Target="../media/image2.gif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7.png"/><Relationship Id="rId5" Type="http://schemas.openxmlformats.org/officeDocument/2006/relationships/image" Target="../media/image12.gif"/><Relationship Id="rId10" Type="http://schemas.openxmlformats.org/officeDocument/2006/relationships/image" Target="../media/image11.gif"/><Relationship Id="rId4" Type="http://schemas.openxmlformats.org/officeDocument/2006/relationships/audio" Target="../media/audio3.wav"/><Relationship Id="rId9" Type="http://schemas.openxmlformats.org/officeDocument/2006/relationships/image" Target="../media/image15.gif"/><Relationship Id="rId1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microsoft.com/office/2007/relationships/hdphoto" Target="../media/hdphoto1.wdp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4.gif"/><Relationship Id="rId5" Type="http://schemas.openxmlformats.org/officeDocument/2006/relationships/audio" Target="../media/audio3.wav"/><Relationship Id="rId15" Type="http://schemas.openxmlformats.org/officeDocument/2006/relationships/image" Target="../media/image19.gif"/><Relationship Id="rId10" Type="http://schemas.openxmlformats.org/officeDocument/2006/relationships/image" Target="../media/image11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76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4" y="2379173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8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01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29" y="1276350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4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84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64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0306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ý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68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– ta – min A,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862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561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79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4332084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fr-L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L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45560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ý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33872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30552" y="3662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54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80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3467" y="2399784"/>
            <a:ext cx="5246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9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3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4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49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0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220936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5208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53467" y="1411496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2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4" y="4555482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83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3" y="5417841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5" y="4489550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74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4" y="5417841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4527650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4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767974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4" y="5417841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6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2" y="5417841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0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fr-LU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fr-LU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LU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fr-LU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953467" y="1905640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953467" y="2399784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53467" y="2893929"/>
            <a:ext cx="5246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297</Words>
  <Application>Microsoft Office PowerPoint</Application>
  <PresentationFormat>On-screen Show (4:3)</PresentationFormat>
  <Paragraphs>44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</cp:lastModifiedBy>
  <cp:revision>48</cp:revision>
  <dcterms:created xsi:type="dcterms:W3CDTF">2018-03-07T03:31:56Z</dcterms:created>
  <dcterms:modified xsi:type="dcterms:W3CDTF">2021-10-20T14:19:15Z</dcterms:modified>
</cp:coreProperties>
</file>